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-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63987D16-AE32-4CEC-A8CA-12E75B81BF19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C31A3BA-40E8-436D-A55A-D290F61DFF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8106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7AB627-8A8F-4EFC-A66C-040D4D7D1E31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EE96C5-5307-4903-BE37-A115B8CF43B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01321"/>
            <a:ext cx="5472608" cy="41549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pPr algn="ctr"/>
            <a:endParaRPr lang="th-TH" sz="600" b="1" dirty="0" smtClean="0"/>
          </a:p>
          <a:p>
            <a:pPr algn="ctr"/>
            <a:endParaRPr lang="th-TH" sz="600" b="1" dirty="0" smtClean="0"/>
          </a:p>
          <a:p>
            <a:pPr algn="ctr"/>
            <a:r>
              <a:rPr lang="th-TH" sz="3600" b="1" dirty="0" smtClean="0"/>
              <a:t>ประกาศ</a:t>
            </a:r>
            <a:r>
              <a:rPr lang="th-TH" sz="3600" b="1" dirty="0"/>
              <a:t>เจตนารมณ์ </a:t>
            </a:r>
            <a:endParaRPr lang="th-TH" sz="3600" b="1" dirty="0" smtClean="0"/>
          </a:p>
          <a:p>
            <a:pPr algn="ctr"/>
            <a:r>
              <a:rPr lang="th-TH" sz="3600" b="1" dirty="0" smtClean="0"/>
              <a:t>เรื่อง  </a:t>
            </a:r>
            <a:r>
              <a:rPr lang="th-TH" sz="3600" b="1" dirty="0"/>
              <a:t>งดรับ งดให้ ของขวัญ </a:t>
            </a:r>
            <a:endParaRPr lang="th-TH" sz="3600" b="1" dirty="0" smtClean="0"/>
          </a:p>
          <a:p>
            <a:pPr algn="ctr"/>
            <a:r>
              <a:rPr lang="th-TH" sz="3600" b="1" dirty="0" smtClean="0"/>
              <a:t>ของ</a:t>
            </a:r>
            <a:r>
              <a:rPr lang="th-TH" sz="3600" b="1" dirty="0"/>
              <a:t>กำนัลทุกชนิดจากการปฏิบัติหน้าที่ </a:t>
            </a:r>
            <a:endParaRPr lang="en-US" sz="3600" dirty="0"/>
          </a:p>
          <a:p>
            <a:pPr algn="ctr"/>
            <a:r>
              <a:rPr lang="th-TH" sz="3200" b="1" dirty="0"/>
              <a:t>(</a:t>
            </a:r>
            <a:r>
              <a:rPr lang="en-US" sz="3200" b="1" dirty="0"/>
              <a:t>No Gift Policy</a:t>
            </a:r>
            <a:r>
              <a:rPr lang="th-TH" sz="3200" b="1" dirty="0" smtClean="0"/>
              <a:t>)</a:t>
            </a:r>
            <a:endParaRPr lang="th-TH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68144" y="2564904"/>
            <a:ext cx="2952328" cy="353943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2000" dirty="0" smtClean="0"/>
              <a:t>“</a:t>
            </a:r>
            <a:r>
              <a:rPr lang="th-TH" dirty="0" smtClean="0"/>
              <a:t>คณะผู้บริหาร สมาชิกสภา   และเจ้าหน้าที่รัฐทุกคน</a:t>
            </a:r>
            <a:r>
              <a:rPr lang="th-TH" dirty="0" smtClean="0"/>
              <a:t>ในสังกัด          เทศบาลตำบลดงเย็น </a:t>
            </a:r>
            <a:r>
              <a:rPr lang="th-TH" dirty="0" smtClean="0"/>
              <a:t>พร้อมใจปฏิบัติหน้าที่อย่างเป็นธรรมดำรงตนเป็นแบบอย่างที่ดีไม่รับของขวัญและของกำนัลทุกชนิดจากการปฏิบัติงาน”</a:t>
            </a:r>
          </a:p>
          <a:p>
            <a:endParaRPr lang="th-TH" dirty="0"/>
          </a:p>
        </p:txBody>
      </p:sp>
      <p:pic>
        <p:nvPicPr>
          <p:cNvPr id="9" name="รูปภาพ 8"/>
          <p:cNvPicPr/>
          <p:nvPr/>
        </p:nvPicPr>
        <p:blipFill rotWithShape="1">
          <a:blip r:embed="rId2"/>
          <a:srcRect t="13897" r="51955" b="26358"/>
          <a:stretch/>
        </p:blipFill>
        <p:spPr bwMode="auto">
          <a:xfrm>
            <a:off x="2389160" y="4460164"/>
            <a:ext cx="3406976" cy="19211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รูปภาพ 9"/>
          <p:cNvPicPr/>
          <p:nvPr/>
        </p:nvPicPr>
        <p:blipFill rotWithShape="1">
          <a:blip r:embed="rId2"/>
          <a:srcRect l="49982" t="13897" r="3911" b="30211"/>
          <a:stretch/>
        </p:blipFill>
        <p:spPr bwMode="auto">
          <a:xfrm>
            <a:off x="4860032" y="397417"/>
            <a:ext cx="3960440" cy="17972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97417"/>
            <a:ext cx="1728192" cy="159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2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62</Words>
  <Application>Microsoft Office PowerPoint</Application>
  <PresentationFormat>นำเสนอทางหน้าจอ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Calibri</vt:lpstr>
      <vt:lpstr>Century Schoolbook</vt:lpstr>
      <vt:lpstr>Cordia New</vt:lpstr>
      <vt:lpstr>KodchiangUPC</vt:lpstr>
      <vt:lpstr>Wingdings</vt:lpstr>
      <vt:lpstr>Wingdings 2</vt:lpstr>
      <vt:lpstr>เฉลียง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7</cp:revision>
  <cp:lastPrinted>2022-12-28T08:59:23Z</cp:lastPrinted>
  <dcterms:created xsi:type="dcterms:W3CDTF">2022-12-27T07:26:13Z</dcterms:created>
  <dcterms:modified xsi:type="dcterms:W3CDTF">2022-12-28T09:00:51Z</dcterms:modified>
</cp:coreProperties>
</file>