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33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-12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31" tIns="45716" rIns="91431" bIns="45716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31" tIns="45716" rIns="91431" bIns="45716" rtlCol="0"/>
          <a:lstStyle>
            <a:lvl1pPr algn="r">
              <a:defRPr sz="1200"/>
            </a:lvl1pPr>
          </a:lstStyle>
          <a:p>
            <a:fld id="{63987D16-AE32-4CEC-A8CA-12E75B81BF19}" type="datetimeFigureOut">
              <a:rPr lang="th-TH" smtClean="0"/>
              <a:t>28/12/65</a:t>
            </a:fld>
            <a:endParaRPr lang="th-TH"/>
          </a:p>
        </p:txBody>
      </p:sp>
      <p:sp>
        <p:nvSpPr>
          <p:cNvPr id="4" name="ตัวแทนรูปบนภาพนิ่ง 3"/>
          <p:cNvSpPr>
            <a:spLocks noGrp="1" noRot="1" noChangeAspect="1"/>
          </p:cNvSpPr>
          <p:nvPr>
            <p:ph type="sldImg" idx="2"/>
          </p:nvPr>
        </p:nvSpPr>
        <p:spPr>
          <a:xfrm>
            <a:off x="1144588" y="685800"/>
            <a:ext cx="4570412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1" tIns="45716" rIns="91431" bIns="45716" rtlCol="0" anchor="ctr"/>
          <a:lstStyle/>
          <a:p>
            <a:endParaRPr lang="th-TH"/>
          </a:p>
        </p:txBody>
      </p:sp>
      <p:sp>
        <p:nvSpPr>
          <p:cNvPr id="5" name="ตัวแทน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685800" y="4343401"/>
            <a:ext cx="5486400" cy="4114800"/>
          </a:xfrm>
          <a:prstGeom prst="rect">
            <a:avLst/>
          </a:prstGeom>
        </p:spPr>
        <p:txBody>
          <a:bodyPr vert="horz" lIns="91431" tIns="45716" rIns="91431" bIns="45716" rtlCol="0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31" tIns="45716" rIns="91431" bIns="45716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31" tIns="45716" rIns="91431" bIns="45716" rtlCol="0" anchor="b"/>
          <a:lstStyle>
            <a:lvl1pPr algn="r">
              <a:defRPr sz="1200"/>
            </a:lvl1pPr>
          </a:lstStyle>
          <a:p>
            <a:fld id="{6C31A3BA-40E8-436D-A55A-D290F61DFF3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2481061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ภาพนิ่งชื่อเรื่อ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ชื่อเรื่อง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9" name="ชื่อเรื่องรอง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h-TH" smtClean="0"/>
              <a:t>คลิกเพื่อแก้ไขลักษณะชื่อเรื่องรองต้นแบบ</a:t>
            </a:r>
            <a:endParaRPr kumimoji="0" lang="en-US"/>
          </a:p>
        </p:txBody>
      </p:sp>
      <p:sp>
        <p:nvSpPr>
          <p:cNvPr id="28" name="ตัวแทนวันที่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87AB627-8A8F-4EFC-A66C-040D4D7D1E31}" type="datetimeFigureOut">
              <a:rPr lang="th-TH" smtClean="0"/>
              <a:t>28/12/65</a:t>
            </a:fld>
            <a:endParaRPr lang="th-TH"/>
          </a:p>
        </p:txBody>
      </p:sp>
      <p:sp>
        <p:nvSpPr>
          <p:cNvPr id="17" name="ตัวแทนท้ายกระดาษ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th-TH"/>
          </a:p>
        </p:txBody>
      </p:sp>
      <p:sp>
        <p:nvSpPr>
          <p:cNvPr id="10" name="สี่เหลี่ยมผืนผ้า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สี่เหลี่ยมผืนผ้า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สี่เหลี่ยมผืนผ้า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สี่เหลี่ยมผืนผ้า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ตัวเชื่อมต่อตรง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ตัวเชื่อมต่อตรง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ตัวเชื่อมต่อตรง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ตัวเชื่อมต่อตรง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ตัวเชื่อมต่อตรง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ตัวเชื่อมต่อตรง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สี่เหลี่ยมผืนผ้า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วงรี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วงรี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วงรี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วงรี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วงรี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ตัวแทนหมายเลขภาพนิ่ง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22EE96C5-5307-4903-BE37-A115B8CF43B7}" type="slidenum">
              <a:rPr lang="th-TH" smtClean="0"/>
              <a:t>‹#›</a:t>
            </a:fld>
            <a:endParaRPr lang="th-TH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AB627-8A8F-4EFC-A66C-040D4D7D1E31}" type="datetimeFigureOut">
              <a:rPr lang="th-TH" smtClean="0"/>
              <a:t>28/12/65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E96C5-5307-4903-BE37-A115B8CF43B7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AB627-8A8F-4EFC-A66C-040D4D7D1E31}" type="datetimeFigureOut">
              <a:rPr lang="th-TH" smtClean="0"/>
              <a:t>28/12/65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E96C5-5307-4903-BE37-A115B8CF43B7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8" name="ตัวแทนเนื้อหา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87AB627-8A8F-4EFC-A66C-040D4D7D1E31}" type="datetimeFigureOut">
              <a:rPr lang="th-TH" smtClean="0"/>
              <a:t>28/12/65</a:t>
            </a:fld>
            <a:endParaRPr lang="th-TH"/>
          </a:p>
        </p:txBody>
      </p:sp>
      <p:sp>
        <p:nvSpPr>
          <p:cNvPr id="9" name="ตัวแทนหมายเลขภาพนิ่ง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2EE96C5-5307-4903-BE37-A115B8CF43B7}" type="slidenum">
              <a:rPr lang="th-TH" smtClean="0"/>
              <a:t>‹#›</a:t>
            </a:fld>
            <a:endParaRPr lang="th-TH"/>
          </a:p>
        </p:txBody>
      </p:sp>
      <p:sp>
        <p:nvSpPr>
          <p:cNvPr id="10" name="ตัวแทนท้ายกระดาษ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ส่วนหัวของส่วน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87AB627-8A8F-4EFC-A66C-040D4D7D1E31}" type="datetimeFigureOut">
              <a:rPr lang="th-TH" smtClean="0"/>
              <a:t>28/12/65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th-TH"/>
          </a:p>
        </p:txBody>
      </p:sp>
      <p:sp>
        <p:nvSpPr>
          <p:cNvPr id="9" name="สี่เหลี่ยมผืนผ้า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สี่เหลี่ยมผืนผ้า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สี่เหลี่ยมผืนผ้า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สี่เหลี่ยมผืนผ้า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ตัวเชื่อมต่อตรง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ตัวเชื่อมต่อตรง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ตัวเชื่อมต่อตรง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ตัวเชื่อมต่อตรง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ตัวเชื่อมต่อตรง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สี่เหลี่ยมผืนผ้า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วงรี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วงรี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วงรี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วงรี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วงรี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ตัวเชื่อมต่อตรง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22EE96C5-5307-4903-BE37-A115B8CF43B7}" type="slidenum">
              <a:rPr lang="th-TH" smtClean="0"/>
              <a:t>‹#›</a:t>
            </a:fld>
            <a:endParaRPr lang="th-TH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AB627-8A8F-4EFC-A66C-040D4D7D1E31}" type="datetimeFigureOut">
              <a:rPr lang="th-TH" smtClean="0"/>
              <a:t>28/12/65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E96C5-5307-4903-BE37-A115B8CF43B7}" type="slidenum">
              <a:rPr lang="th-TH" smtClean="0"/>
              <a:t>‹#›</a:t>
            </a:fld>
            <a:endParaRPr lang="th-TH"/>
          </a:p>
        </p:txBody>
      </p:sp>
      <p:sp>
        <p:nvSpPr>
          <p:cNvPr id="9" name="ตัวแทนเนื้อหา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11" name="ตัวแทนเนื้อหา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AB627-8A8F-4EFC-A66C-040D4D7D1E31}" type="datetimeFigureOut">
              <a:rPr lang="th-TH" smtClean="0"/>
              <a:t>28/12/65</a:t>
            </a:fld>
            <a:endParaRPr lang="th-TH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แทน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E96C5-5307-4903-BE37-A115B8CF43B7}" type="slidenum">
              <a:rPr lang="th-TH" smtClean="0"/>
              <a:t>‹#›</a:t>
            </a:fld>
            <a:endParaRPr lang="th-TH"/>
          </a:p>
        </p:txBody>
      </p:sp>
      <p:sp>
        <p:nvSpPr>
          <p:cNvPr id="11" name="ตัวแทนเนื้อหา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13" name="ตัวแทนเนื้อหา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12" name="ตัวแทนข้อความ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14" name="ตัวแทนข้อความ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6" name="ตัวแทนวันที่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87AB627-8A8F-4EFC-A66C-040D4D7D1E31}" type="datetimeFigureOut">
              <a:rPr lang="th-TH" smtClean="0"/>
              <a:t>28/12/65</a:t>
            </a:fld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2EE96C5-5307-4903-BE37-A115B8CF43B7}" type="slidenum">
              <a:rPr lang="th-TH" smtClean="0"/>
              <a:t>‹#›</a:t>
            </a:fld>
            <a:endParaRPr lang="th-TH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AB627-8A8F-4EFC-A66C-040D4D7D1E31}" type="datetimeFigureOut">
              <a:rPr lang="th-TH" smtClean="0"/>
              <a:t>28/12/65</a:t>
            </a:fld>
            <a:endParaRPr lang="th-TH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E96C5-5307-4903-BE37-A115B8CF43B7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เนื้อหาพร้อมคำอธิบายภาพ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ตัวเชื่อมต่อตรง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8" name="ตัวเชื่อมต่อตรง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ตัวเชื่อมต่อตรง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ตัวเชื่อมต่อตรง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สี่เหลี่ยมผืนผ้า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ตัวเชื่อมต่อตรง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วงรี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ตัวแทนเนื้อหา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21" name="ตัวแทนวันที่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87AB627-8A8F-4EFC-A66C-040D4D7D1E31}" type="datetimeFigureOut">
              <a:rPr lang="th-TH" smtClean="0"/>
              <a:t>28/12/65</a:t>
            </a:fld>
            <a:endParaRPr lang="th-TH"/>
          </a:p>
        </p:txBody>
      </p:sp>
      <p:sp>
        <p:nvSpPr>
          <p:cNvPr id="22" name="ตัวแทนหมายเลขภาพนิ่ง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2EE96C5-5307-4903-BE37-A115B8CF43B7}" type="slidenum">
              <a:rPr lang="th-TH" smtClean="0"/>
              <a:t>‹#›</a:t>
            </a:fld>
            <a:endParaRPr lang="th-TH"/>
          </a:p>
        </p:txBody>
      </p:sp>
      <p:sp>
        <p:nvSpPr>
          <p:cNvPr id="23" name="ตัวแทนท้ายกระดาษ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h-TH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ตัวเชื่อมต่อตรง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วงรี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th-TH" smtClean="0"/>
              <a:t>คลิกไอคอนเพื่อเพิ่มรูปภาพ</a:t>
            </a:r>
            <a:endParaRPr kumimoji="0" lang="en-US" dirty="0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10" name="ตัวเชื่อมต่อตรง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สี่เหลี่ยมผืนผ้า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ตัวเชื่อมต่อตรง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ตัวเชื่อมต่อตรง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ตัวเชื่อมต่อตรง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ตัวแทนวันที่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87AB627-8A8F-4EFC-A66C-040D4D7D1E31}" type="datetimeFigureOut">
              <a:rPr lang="th-TH" smtClean="0"/>
              <a:t>28/12/65</a:t>
            </a:fld>
            <a:endParaRPr lang="th-TH"/>
          </a:p>
        </p:txBody>
      </p:sp>
      <p:sp>
        <p:nvSpPr>
          <p:cNvPr id="18" name="ตัวแทนหมายเลขภาพนิ่ง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2EE96C5-5307-4903-BE37-A115B8CF43B7}" type="slidenum">
              <a:rPr lang="th-TH" smtClean="0"/>
              <a:t>‹#›</a:t>
            </a:fld>
            <a:endParaRPr lang="th-TH"/>
          </a:p>
        </p:txBody>
      </p:sp>
      <p:sp>
        <p:nvSpPr>
          <p:cNvPr id="21" name="ตัวแทนท้ายกระดาษ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ตัวเชื่อมต่อตรง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ตัวแทนชื่อเรื่อง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13" name="ตัวแทนข้อความ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kumimoji="0" lang="th-TH" smtClean="0"/>
              <a:t>ระดับที่สอง</a:t>
            </a:r>
          </a:p>
          <a:p>
            <a:pPr lvl="2" eaLnBrk="1" latinLnBrk="0" hangingPunct="1"/>
            <a:r>
              <a:rPr kumimoji="0" lang="th-TH" smtClean="0"/>
              <a:t>ระดับที่สาม</a:t>
            </a:r>
          </a:p>
          <a:p>
            <a:pPr lvl="3" eaLnBrk="1" latinLnBrk="0" hangingPunct="1"/>
            <a:r>
              <a:rPr kumimoji="0" lang="th-TH" smtClean="0"/>
              <a:t>ระดับที่สี่</a:t>
            </a:r>
          </a:p>
          <a:p>
            <a:pPr lvl="4" eaLnBrk="1" latinLnBrk="0" hangingPunct="1"/>
            <a:r>
              <a:rPr kumimoji="0" lang="th-TH" smtClean="0"/>
              <a:t>ระดับที่ห้า</a:t>
            </a:r>
            <a:endParaRPr kumimoji="0" lang="en-US"/>
          </a:p>
        </p:txBody>
      </p:sp>
      <p:sp>
        <p:nvSpPr>
          <p:cNvPr id="14" name="ตัวแทนวันที่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87AB627-8A8F-4EFC-A66C-040D4D7D1E31}" type="datetimeFigureOut">
              <a:rPr lang="th-TH" smtClean="0"/>
              <a:t>28/12/65</a:t>
            </a:fld>
            <a:endParaRPr lang="th-TH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th-TH"/>
          </a:p>
        </p:txBody>
      </p:sp>
      <p:sp>
        <p:nvSpPr>
          <p:cNvPr id="7" name="ตัวเชื่อมต่อตรง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ตัวเชื่อมต่อตรง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สี่เหลี่ยมผืนผ้า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ตัวเชื่อมต่อตรง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วงรี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ตัวแทนหมายเลขภาพนิ่ง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22EE96C5-5307-4903-BE37-A115B8CF43B7}" type="slidenum">
              <a:rPr lang="th-TH" smtClean="0"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79512" y="101321"/>
            <a:ext cx="5472608" cy="4154984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th-TH" dirty="0" smtClean="0"/>
          </a:p>
          <a:p>
            <a:endParaRPr lang="th-TH" dirty="0"/>
          </a:p>
          <a:p>
            <a:endParaRPr lang="th-TH" dirty="0" smtClean="0"/>
          </a:p>
          <a:p>
            <a:endParaRPr lang="th-TH" dirty="0"/>
          </a:p>
          <a:p>
            <a:pPr algn="ctr"/>
            <a:endParaRPr lang="th-TH" sz="600" b="1" dirty="0" smtClean="0"/>
          </a:p>
          <a:p>
            <a:pPr algn="ctr"/>
            <a:endParaRPr lang="th-TH" sz="600" b="1" dirty="0" smtClean="0"/>
          </a:p>
          <a:p>
            <a:pPr algn="ctr"/>
            <a:r>
              <a:rPr lang="th-TH" sz="3600" b="1" dirty="0" smtClean="0"/>
              <a:t>ประกาศ</a:t>
            </a:r>
            <a:r>
              <a:rPr lang="th-TH" sz="3600" b="1" dirty="0"/>
              <a:t>เจตนารมณ์ </a:t>
            </a:r>
            <a:endParaRPr lang="th-TH" sz="3600" b="1" dirty="0" smtClean="0"/>
          </a:p>
          <a:p>
            <a:pPr algn="ctr"/>
            <a:r>
              <a:rPr lang="th-TH" sz="3600" b="1" dirty="0" smtClean="0"/>
              <a:t>เรื่อง  </a:t>
            </a:r>
            <a:r>
              <a:rPr lang="th-TH" sz="3600" b="1" dirty="0"/>
              <a:t>งดรับ งดให้ ของขวัญ </a:t>
            </a:r>
            <a:endParaRPr lang="th-TH" sz="3600" b="1" dirty="0" smtClean="0"/>
          </a:p>
          <a:p>
            <a:pPr algn="ctr"/>
            <a:r>
              <a:rPr lang="th-TH" sz="3600" b="1" dirty="0" smtClean="0"/>
              <a:t>ของ</a:t>
            </a:r>
            <a:r>
              <a:rPr lang="th-TH" sz="3600" b="1" dirty="0"/>
              <a:t>กำนัลทุกชนิดจากการปฏิบัติหน้าที่ </a:t>
            </a:r>
            <a:endParaRPr lang="en-US" sz="3600" dirty="0"/>
          </a:p>
          <a:p>
            <a:pPr algn="ctr"/>
            <a:r>
              <a:rPr lang="th-TH" sz="3200" b="1" dirty="0"/>
              <a:t>(</a:t>
            </a:r>
            <a:r>
              <a:rPr lang="en-US" sz="3200" b="1" dirty="0"/>
              <a:t>No Gift Policy</a:t>
            </a:r>
            <a:r>
              <a:rPr lang="th-TH" sz="3200" b="1" dirty="0" smtClean="0"/>
              <a:t>)</a:t>
            </a:r>
            <a:endParaRPr lang="th-TH" sz="3200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5868144" y="2564904"/>
            <a:ext cx="2952328" cy="3539430"/>
          </a:xfrm>
          <a:prstGeom prst="rect">
            <a:avLst/>
          </a:prstGeom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6350" stA="50000" endA="300" endPos="55500" dist="101600" dir="5400000" sy="-100000" algn="bl" rotWithShape="0"/>
          </a:effectLst>
        </p:spPr>
        <p:style>
          <a:lnRef idx="1">
            <a:schemeClr val="accent4"/>
          </a:lnRef>
          <a:fillRef idx="1003">
            <a:schemeClr val="lt1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thaiDist"/>
            <a:r>
              <a:rPr lang="th-TH" sz="2000" dirty="0" smtClean="0"/>
              <a:t>“</a:t>
            </a:r>
            <a:r>
              <a:rPr lang="th-TH" dirty="0" smtClean="0"/>
              <a:t>คณะผู้บริหาร สมาชิกสภา   และเจ้าหน้าที่รัฐทุกคน</a:t>
            </a:r>
            <a:r>
              <a:rPr lang="th-TH" dirty="0" smtClean="0"/>
              <a:t>ในสังกัด          เทศบาลตำบลดงเย็น </a:t>
            </a:r>
            <a:r>
              <a:rPr lang="th-TH" dirty="0" smtClean="0"/>
              <a:t>พร้อมใจปฏิบัติหน้าที่อย่างเป็นธรรมดำรงตนเป็นแบบอย่างที่ดีไม่รับของขวัญและของกำนัลทุกชนิดจากการปฏิบัติงาน”</a:t>
            </a:r>
          </a:p>
          <a:p>
            <a:endParaRPr lang="th-TH" dirty="0"/>
          </a:p>
        </p:txBody>
      </p:sp>
      <p:pic>
        <p:nvPicPr>
          <p:cNvPr id="9" name="รูปภาพ 8"/>
          <p:cNvPicPr/>
          <p:nvPr/>
        </p:nvPicPr>
        <p:blipFill rotWithShape="1">
          <a:blip r:embed="rId2"/>
          <a:srcRect t="13897" r="51955" b="26358"/>
          <a:stretch/>
        </p:blipFill>
        <p:spPr bwMode="auto">
          <a:xfrm>
            <a:off x="2389160" y="4460164"/>
            <a:ext cx="3406976" cy="1921164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0" name="รูปภาพ 9"/>
          <p:cNvPicPr/>
          <p:nvPr/>
        </p:nvPicPr>
        <p:blipFill rotWithShape="1">
          <a:blip r:embed="rId2"/>
          <a:srcRect l="49982" t="13897" r="3911" b="30211"/>
          <a:stretch/>
        </p:blipFill>
        <p:spPr bwMode="auto">
          <a:xfrm>
            <a:off x="4860032" y="397417"/>
            <a:ext cx="3960440" cy="1797253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" name="รูปภาพ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736" y="397417"/>
            <a:ext cx="1728192" cy="1591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1128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เฉลียง">
  <a:themeElements>
    <a:clrScheme name="เฉลียง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เฉลียง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เฉลียง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41</TotalTime>
  <Words>62</Words>
  <Application>Microsoft Office PowerPoint</Application>
  <PresentationFormat>นำเสนอทางหน้าจอ (4:3)</PresentationFormat>
  <Paragraphs>11</Paragraphs>
  <Slides>1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6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1</vt:i4>
      </vt:variant>
    </vt:vector>
  </HeadingPairs>
  <TitlesOfParts>
    <vt:vector size="8" baseType="lpstr">
      <vt:lpstr>Calibri</vt:lpstr>
      <vt:lpstr>Century Schoolbook</vt:lpstr>
      <vt:lpstr>Cordia New</vt:lpstr>
      <vt:lpstr>KodchiangUPC</vt:lpstr>
      <vt:lpstr>Wingdings</vt:lpstr>
      <vt:lpstr>Wingdings 2</vt:lpstr>
      <vt:lpstr>เฉลียง</vt:lpstr>
      <vt:lpstr>งานนำเสนอ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User</dc:creator>
  <cp:lastModifiedBy>User</cp:lastModifiedBy>
  <cp:revision>7</cp:revision>
  <cp:lastPrinted>2022-12-28T08:59:23Z</cp:lastPrinted>
  <dcterms:created xsi:type="dcterms:W3CDTF">2022-12-27T07:26:13Z</dcterms:created>
  <dcterms:modified xsi:type="dcterms:W3CDTF">2022-12-28T09:00:51Z</dcterms:modified>
</cp:coreProperties>
</file>